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7" r:id="rId2"/>
    <p:sldId id="264" r:id="rId3"/>
    <p:sldId id="260" r:id="rId4"/>
    <p:sldId id="261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40" autoAdjust="0"/>
  </p:normalViewPr>
  <p:slideViewPr>
    <p:cSldViewPr>
      <p:cViewPr varScale="1">
        <p:scale>
          <a:sx n="98" d="100"/>
          <a:sy n="98" d="100"/>
        </p:scale>
        <p:origin x="13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1F1B9-BC1B-4089-AF8E-D74D1AD62F33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ED9CC-EA7C-4E57-B637-9FAEB4FE3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2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D7E48-37A4-4687-9A15-51ED36A437D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4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D7E48-37A4-4687-9A15-51ED36A437D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99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D7E48-37A4-4687-9A15-51ED36A437D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88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D7E48-37A4-4687-9A15-51ED36A437D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657FB99-7560-4D46-B256-6826274800E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1A57644-A0AC-44A3-8DA4-AF4C5E3A45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SUBSPECIALTY BLENDED TEAMS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Blended Subspecialty Experiences</a:t>
            </a:r>
            <a:r>
              <a:rPr lang="en-US" sz="6000" dirty="0" smtClean="0">
                <a:solidFill>
                  <a:srgbClr val="00B050"/>
                </a:solidFill>
                <a:sym typeface="Wingdings"/>
              </a:rPr>
              <a:t>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Endo (PL-1 only)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GI</a:t>
            </a:r>
            <a:endParaRPr lang="en-US" b="1" dirty="0" smtClean="0">
              <a:solidFill>
                <a:srgbClr val="7030A0"/>
              </a:solidFill>
            </a:endParaRPr>
          </a:p>
          <a:p>
            <a:pPr lvl="0"/>
            <a:r>
              <a:rPr lang="en-US" b="1" dirty="0" smtClean="0">
                <a:solidFill>
                  <a:srgbClr val="7030A0"/>
                </a:solidFill>
              </a:rPr>
              <a:t>Cardio, </a:t>
            </a:r>
          </a:p>
          <a:p>
            <a:pPr lvl="0"/>
            <a:r>
              <a:rPr lang="en-US" b="1" dirty="0" err="1" smtClean="0">
                <a:solidFill>
                  <a:srgbClr val="7030A0"/>
                </a:solidFill>
              </a:rPr>
              <a:t>Nephro</a:t>
            </a:r>
            <a:r>
              <a:rPr lang="en-US" b="1" dirty="0" smtClean="0">
                <a:solidFill>
                  <a:srgbClr val="7030A0"/>
                </a:solidFill>
              </a:rPr>
              <a:t>/Rheum, </a:t>
            </a:r>
          </a:p>
          <a:p>
            <a:pPr lvl="0"/>
            <a:r>
              <a:rPr lang="en-US" b="1" dirty="0" err="1" smtClean="0">
                <a:solidFill>
                  <a:srgbClr val="7030A0"/>
                </a:solidFill>
              </a:rPr>
              <a:t>Pulm</a:t>
            </a:r>
            <a:endParaRPr lang="en-US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Inpatient Mornings</a:t>
            </a:r>
          </a:p>
          <a:p>
            <a:pPr lvl="1"/>
            <a:r>
              <a:rPr lang="en-US" dirty="0" smtClean="0"/>
              <a:t>Rounds at 830</a:t>
            </a:r>
          </a:p>
          <a:p>
            <a:pPr lvl="1"/>
            <a:r>
              <a:rPr lang="en-US" dirty="0" smtClean="0"/>
              <a:t>Wed 915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Outpatient </a:t>
            </a:r>
            <a:r>
              <a:rPr lang="en-US" b="1" dirty="0" smtClean="0">
                <a:solidFill>
                  <a:srgbClr val="7030A0"/>
                </a:solidFill>
              </a:rPr>
              <a:t>Afternoons: </a:t>
            </a:r>
            <a:r>
              <a:rPr lang="en-US" sz="2000" dirty="0" smtClean="0"/>
              <a:t>subspecialty clinic if not post call or in continuity clinic</a:t>
            </a:r>
            <a:endParaRPr lang="en-US" sz="20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Blended Subspecialty Experiences</a:t>
            </a:r>
            <a:r>
              <a:rPr lang="en-US" sz="6000" dirty="0" smtClean="0">
                <a:solidFill>
                  <a:srgbClr val="00B050"/>
                </a:solidFill>
                <a:sym typeface="Wingdings"/>
              </a:rPr>
              <a:t>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Endo</a:t>
            </a:r>
          </a:p>
          <a:p>
            <a:pPr lvl="1"/>
            <a:r>
              <a:rPr lang="en-US" dirty="0" smtClean="0"/>
              <a:t>PL-1 only</a:t>
            </a:r>
            <a:endParaRPr lang="en-US" dirty="0" smtClean="0"/>
          </a:p>
          <a:p>
            <a:pPr lvl="1"/>
            <a:r>
              <a:rPr lang="en-US" dirty="0" smtClean="0"/>
              <a:t>Tower 4</a:t>
            </a:r>
          </a:p>
          <a:p>
            <a:pPr lvl="1"/>
            <a:r>
              <a:rPr lang="en-US" dirty="0" smtClean="0"/>
              <a:t>Supervised </a:t>
            </a:r>
            <a:r>
              <a:rPr lang="en-US" dirty="0" smtClean="0"/>
              <a:t>by </a:t>
            </a:r>
            <a:r>
              <a:rPr lang="en-US" dirty="0" smtClean="0"/>
              <a:t>Fellow and Attending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rgbClr val="7030A0"/>
                </a:solidFill>
              </a:rPr>
              <a:t>GI, Cardio, </a:t>
            </a:r>
            <a:r>
              <a:rPr lang="en-US" b="1" dirty="0" err="1" smtClean="0">
                <a:solidFill>
                  <a:srgbClr val="7030A0"/>
                </a:solidFill>
              </a:rPr>
              <a:t>Nephro</a:t>
            </a:r>
            <a:r>
              <a:rPr lang="en-US" b="1" dirty="0" smtClean="0">
                <a:solidFill>
                  <a:srgbClr val="7030A0"/>
                </a:solidFill>
              </a:rPr>
              <a:t>/Rheum, </a:t>
            </a:r>
            <a:r>
              <a:rPr lang="en-US" b="1" dirty="0" err="1" smtClean="0">
                <a:solidFill>
                  <a:srgbClr val="7030A0"/>
                </a:solidFill>
              </a:rPr>
              <a:t>Pulm</a:t>
            </a:r>
            <a:endParaRPr lang="en-US" b="1" dirty="0" smtClean="0">
              <a:solidFill>
                <a:srgbClr val="7030A0"/>
              </a:solidFill>
            </a:endParaRPr>
          </a:p>
          <a:p>
            <a:pPr lvl="1"/>
            <a:r>
              <a:rPr lang="en-US" dirty="0" smtClean="0"/>
              <a:t>PL-2</a:t>
            </a:r>
          </a:p>
          <a:p>
            <a:pPr lvl="1"/>
            <a:r>
              <a:rPr lang="en-US" dirty="0" smtClean="0"/>
              <a:t>Supervised </a:t>
            </a:r>
            <a:r>
              <a:rPr lang="en-US" dirty="0" smtClean="0"/>
              <a:t>by </a:t>
            </a:r>
            <a:r>
              <a:rPr lang="en-US" dirty="0" smtClean="0"/>
              <a:t>Attending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Blended Subspecialty Experiences</a:t>
            </a:r>
            <a:r>
              <a:rPr lang="en-US" sz="6000" dirty="0" smtClean="0">
                <a:solidFill>
                  <a:srgbClr val="00B050"/>
                </a:solidFill>
                <a:sym typeface="Wingdings"/>
              </a:rPr>
              <a:t>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447800"/>
            <a:ext cx="3901440" cy="4572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NIGHT 5 PM-7 AM: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Contact Info:</a:t>
            </a:r>
          </a:p>
          <a:p>
            <a:r>
              <a:rPr lang="en-US" sz="2800" dirty="0"/>
              <a:t>TEAM PAGERS **updated 2/1/17</a:t>
            </a:r>
            <a:r>
              <a:rPr lang="en-US" sz="2800" dirty="0" smtClean="0"/>
              <a:t>**</a:t>
            </a:r>
          </a:p>
          <a:p>
            <a:pPr marL="0" indent="0">
              <a:buNone/>
            </a:pPr>
            <a:r>
              <a:rPr lang="en-US" sz="2200" dirty="0" smtClean="0"/>
              <a:t>Team </a:t>
            </a:r>
            <a:r>
              <a:rPr lang="en-US" sz="2200" dirty="0"/>
              <a:t>A                       876-0625 Team B (</a:t>
            </a:r>
            <a:r>
              <a:rPr lang="en-US" sz="2200" dirty="0" err="1"/>
              <a:t>heme</a:t>
            </a:r>
            <a:r>
              <a:rPr lang="en-US" sz="2200" dirty="0"/>
              <a:t>/</a:t>
            </a:r>
            <a:r>
              <a:rPr lang="en-US" sz="2200" dirty="0" err="1"/>
              <a:t>onc</a:t>
            </a:r>
            <a:r>
              <a:rPr lang="en-US" sz="2200" dirty="0"/>
              <a:t>)   </a:t>
            </a:r>
            <a:r>
              <a:rPr lang="en-US" sz="2200" dirty="0" smtClean="0"/>
              <a:t>876-0852 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Team C                       </a:t>
            </a:r>
            <a:r>
              <a:rPr lang="en-US" sz="2200" dirty="0" smtClean="0"/>
              <a:t>876-0360 </a:t>
            </a:r>
            <a:r>
              <a:rPr lang="en-US" sz="2200" dirty="0"/>
              <a:t>Subspecialty                876-9712</a:t>
            </a:r>
          </a:p>
          <a:p>
            <a:pPr marL="0" indent="0">
              <a:buNone/>
            </a:pPr>
            <a:r>
              <a:rPr lang="en-US" sz="2200" dirty="0"/>
              <a:t>ADMIT PHONE        537-1597</a:t>
            </a:r>
          </a:p>
          <a:p>
            <a:pPr lvl="1"/>
            <a:endParaRPr lang="en-US" dirty="0" smtClean="0"/>
          </a:p>
          <a:p>
            <a:pPr marL="320040" lvl="1" indent="0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1447800"/>
            <a:ext cx="3962400" cy="4572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rgbClr val="7030A0"/>
                </a:solidFill>
              </a:rPr>
              <a:t>MORNING SIGN OUT @ 7 AM 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Post- call resident must leave by: </a:t>
            </a:r>
          </a:p>
          <a:p>
            <a:pPr lvl="2"/>
            <a:r>
              <a:rPr lang="en-US" dirty="0" smtClean="0">
                <a:sym typeface="Wingdings 2"/>
              </a:rPr>
              <a:t>930 AM (Duty Hours)</a:t>
            </a:r>
          </a:p>
          <a:p>
            <a:pPr lvl="1"/>
            <a:endParaRPr lang="en-US" b="1" dirty="0" smtClean="0">
              <a:solidFill>
                <a:srgbClr val="7030A0"/>
              </a:solidFill>
            </a:endParaRPr>
          </a:p>
          <a:p>
            <a:pPr lvl="1"/>
            <a:endParaRPr lang="en-US" b="1" dirty="0" smtClean="0">
              <a:solidFill>
                <a:srgbClr val="7030A0"/>
              </a:solidFill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Blended Subspecialty Experiences</a:t>
            </a:r>
            <a:r>
              <a:rPr lang="en-US" sz="6000" dirty="0" smtClean="0">
                <a:solidFill>
                  <a:srgbClr val="00B050"/>
                </a:solidFill>
                <a:sym typeface="Wingdings"/>
              </a:rPr>
              <a:t>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447800"/>
            <a:ext cx="3901440" cy="4572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Although we will try to minimize gaps in the schedule, when a resident is Post call, on Vacation, at Continuity  Clinic, etc. </a:t>
            </a:r>
          </a:p>
          <a:p>
            <a:pPr lvl="1"/>
            <a:r>
              <a:rPr lang="en-US" dirty="0" smtClean="0"/>
              <a:t>The service will be </a:t>
            </a:r>
            <a:r>
              <a:rPr lang="en-US" dirty="0"/>
              <a:t>responsible for their service </a:t>
            </a:r>
            <a:r>
              <a:rPr lang="en-US" dirty="0" smtClean="0"/>
              <a:t>during that gap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 lvl="2"/>
            <a:endParaRPr lang="en-US" dirty="0" smtClean="0"/>
          </a:p>
          <a:p>
            <a:pPr lvl="2"/>
            <a:endParaRPr lang="en-US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1447800"/>
            <a:ext cx="3962400" cy="4572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ym typeface="Wingdings 2"/>
              </a:rPr>
              <a:t>If sign-out is provided to the night team</a:t>
            </a:r>
          </a:p>
          <a:p>
            <a:pPr lvl="1"/>
            <a:r>
              <a:rPr lang="en-US" dirty="0" smtClean="0">
                <a:sym typeface="Wingdings 2"/>
              </a:rPr>
              <a:t>The night team will cover those patients at night</a:t>
            </a:r>
          </a:p>
          <a:p>
            <a:pPr lvl="2"/>
            <a:r>
              <a:rPr lang="en-US" dirty="0" smtClean="0">
                <a:sym typeface="Wingdings 2"/>
              </a:rPr>
              <a:t>Including new </a:t>
            </a:r>
            <a:r>
              <a:rPr lang="en-US" dirty="0" smtClean="0">
                <a:sym typeface="Wingdings 2"/>
              </a:rPr>
              <a:t>admissions</a:t>
            </a:r>
          </a:p>
          <a:p>
            <a:pPr lvl="2"/>
            <a:r>
              <a:rPr lang="en-US" dirty="0" smtClean="0">
                <a:sym typeface="Wingdings 2"/>
              </a:rPr>
              <a:t>Night team will also cover </a:t>
            </a:r>
            <a:r>
              <a:rPr lang="en-US" dirty="0">
                <a:sym typeface="Wingdings 2"/>
              </a:rPr>
              <a:t>E</a:t>
            </a:r>
            <a:r>
              <a:rPr lang="en-US" dirty="0" smtClean="0">
                <a:sym typeface="Wingdings 2"/>
              </a:rPr>
              <a:t>ndo admits</a:t>
            </a:r>
            <a:endParaRPr lang="en-US" dirty="0" smtClean="0">
              <a:sym typeface="Wingdings 2"/>
            </a:endParaRPr>
          </a:p>
          <a:p>
            <a:pPr lvl="2"/>
            <a:endParaRPr lang="en-US" dirty="0" smtClean="0">
              <a:sym typeface="Wingdings 2"/>
            </a:endParaRPr>
          </a:p>
          <a:p>
            <a:pPr lvl="1"/>
            <a:endParaRPr lang="en-US" dirty="0" smtClean="0">
              <a:sym typeface="Wingdings 2"/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224</TotalTime>
  <Words>175</Words>
  <Application>Microsoft Office PowerPoint</Application>
  <PresentationFormat>On-screen Show (4:3)</PresentationFormat>
  <Paragraphs>45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Franklin Gothic Book</vt:lpstr>
      <vt:lpstr>Perpetua</vt:lpstr>
      <vt:lpstr>Wingdings</vt:lpstr>
      <vt:lpstr>Wingdings 2</vt:lpstr>
      <vt:lpstr>Equity</vt:lpstr>
      <vt:lpstr>SUBSPECIALTY BLENDED TEAMS  </vt:lpstr>
      <vt:lpstr>Blended Subspecialty Experiences</vt:lpstr>
      <vt:lpstr>Blended Subspecialty Experiences</vt:lpstr>
      <vt:lpstr>Blended Subspecialty Experiences</vt:lpstr>
      <vt:lpstr>Blended Subspecialty Experiences</vt:lpstr>
    </vt:vector>
  </TitlesOfParts>
  <Company>UFJP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jzayas</dc:creator>
  <cp:lastModifiedBy>Mirza, Ayesha</cp:lastModifiedBy>
  <cp:revision>25</cp:revision>
  <dcterms:created xsi:type="dcterms:W3CDTF">2013-06-26T19:15:15Z</dcterms:created>
  <dcterms:modified xsi:type="dcterms:W3CDTF">2017-03-21T15:09:18Z</dcterms:modified>
</cp:coreProperties>
</file>